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12192000"/>
  <p:notesSz cx="6884988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33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69F8D-68C6-4193-83D2-EC525CC5E62D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490788" y="1252538"/>
            <a:ext cx="1903412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C28F8-565B-40A7-823D-0AED2AD760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540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F97D-B5D6-4E75-A7C2-B32034819EA0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258C-13E5-4693-A649-E24A4AC16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16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F97D-B5D6-4E75-A7C2-B32034819EA0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258C-13E5-4693-A649-E24A4AC16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747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F97D-B5D6-4E75-A7C2-B32034819EA0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258C-13E5-4693-A649-E24A4AC16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91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F97D-B5D6-4E75-A7C2-B32034819EA0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258C-13E5-4693-A649-E24A4AC16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23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F97D-B5D6-4E75-A7C2-B32034819EA0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258C-13E5-4693-A649-E24A4AC16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064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F97D-B5D6-4E75-A7C2-B32034819EA0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258C-13E5-4693-A649-E24A4AC16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2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F97D-B5D6-4E75-A7C2-B32034819EA0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258C-13E5-4693-A649-E24A4AC16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78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F97D-B5D6-4E75-A7C2-B32034819EA0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258C-13E5-4693-A649-E24A4AC16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09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F97D-B5D6-4E75-A7C2-B32034819EA0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258C-13E5-4693-A649-E24A4AC16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02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F97D-B5D6-4E75-A7C2-B32034819EA0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258C-13E5-4693-A649-E24A4AC16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89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F97D-B5D6-4E75-A7C2-B32034819EA0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258C-13E5-4693-A649-E24A4AC16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89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1F97D-B5D6-4E75-A7C2-B32034819EA0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6258C-13E5-4693-A649-E24A4AC16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47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ccas@seloncourt.fr" TargetMode="External"/><Relationship Id="rId4" Type="http://schemas.openxmlformats.org/officeDocument/2006/relationships/image" Target="../media/image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fleur, plante&#10;&#10;Description générée automatiquement">
            <a:extLst>
              <a:ext uri="{FF2B5EF4-FFF2-40B4-BE49-F238E27FC236}">
                <a16:creationId xmlns:a16="http://schemas.microsoft.com/office/drawing/2014/main" id="{ABCE8E6A-F0D4-CA81-EF61-4AE990ACC3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858000" cy="4925961"/>
          </a:xfrm>
          <a:prstGeom prst="rect">
            <a:avLst/>
          </a:prstGeom>
        </p:spPr>
      </p:pic>
      <p:sp>
        <p:nvSpPr>
          <p:cNvPr id="6" name="Organigramme : Connecteur 5">
            <a:extLst>
              <a:ext uri="{FF2B5EF4-FFF2-40B4-BE49-F238E27FC236}">
                <a16:creationId xmlns:a16="http://schemas.microsoft.com/office/drawing/2014/main" id="{D61573D3-23B2-3767-92C2-947267F68D97}"/>
              </a:ext>
            </a:extLst>
          </p:cNvPr>
          <p:cNvSpPr/>
          <p:nvPr/>
        </p:nvSpPr>
        <p:spPr>
          <a:xfrm>
            <a:off x="0" y="1460089"/>
            <a:ext cx="2521973" cy="2330243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59 € </a:t>
            </a:r>
          </a:p>
          <a:p>
            <a:pPr algn="ctr"/>
            <a:r>
              <a:rPr lang="fr-FR" dirty="0"/>
              <a:t>Pour les Seloncourtois </a:t>
            </a:r>
          </a:p>
          <a:p>
            <a:pPr algn="ctr"/>
            <a:r>
              <a:rPr lang="fr-FR" sz="3200" b="1" dirty="0"/>
              <a:t>79 €</a:t>
            </a:r>
          </a:p>
          <a:p>
            <a:pPr algn="ctr"/>
            <a:r>
              <a:rPr lang="fr-FR" dirty="0"/>
              <a:t>Pour les extérieurs</a:t>
            </a:r>
          </a:p>
        </p:txBody>
      </p:sp>
      <p:pic>
        <p:nvPicPr>
          <p:cNvPr id="3" name="Image 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F93ED0A4-11AE-0D29-B8D1-20DE7C4A8E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037" y="0"/>
            <a:ext cx="842963" cy="1271588"/>
          </a:xfrm>
          <a:prstGeom prst="rect">
            <a:avLst/>
          </a:prstGeom>
        </p:spPr>
      </p:pic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B666E8D-9202-4603-C5D6-163E4A9212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327354" cy="1327354"/>
          </a:xfrm>
          <a:prstGeom prst="rect">
            <a:avLst/>
          </a:prstGeom>
        </p:spPr>
      </p:pic>
      <p:sp>
        <p:nvSpPr>
          <p:cNvPr id="10" name="Vague 9">
            <a:extLst>
              <a:ext uri="{FF2B5EF4-FFF2-40B4-BE49-F238E27FC236}">
                <a16:creationId xmlns:a16="http://schemas.microsoft.com/office/drawing/2014/main" id="{59CBB423-84AB-BBA5-C262-560E0B5A72C0}"/>
              </a:ext>
            </a:extLst>
          </p:cNvPr>
          <p:cNvSpPr/>
          <p:nvPr/>
        </p:nvSpPr>
        <p:spPr>
          <a:xfrm>
            <a:off x="419176" y="3790333"/>
            <a:ext cx="6015037" cy="1873047"/>
          </a:xfrm>
          <a:prstGeom prst="wave">
            <a:avLst>
              <a:gd name="adj1" fmla="val 12500"/>
              <a:gd name="adj2" fmla="val -2452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latin typeface="Georgia Pro Black" panose="02040A02050405020203" pitchFamily="18" charset="0"/>
              </a:rPr>
              <a:t>Sortie cabaret « Le Paradis des Sources » à </a:t>
            </a:r>
            <a:r>
              <a:rPr lang="fr-FR" sz="1600" b="1" dirty="0" err="1">
                <a:latin typeface="Georgia Pro Black" panose="02040A02050405020203" pitchFamily="18" charset="0"/>
              </a:rPr>
              <a:t>Soulzmatt</a:t>
            </a:r>
            <a:r>
              <a:rPr lang="fr-FR" sz="1600" b="1" dirty="0">
                <a:latin typeface="Georgia Pro Black" panose="02040A02050405020203" pitchFamily="18" charset="0"/>
              </a:rPr>
              <a:t> (68) </a:t>
            </a:r>
          </a:p>
          <a:p>
            <a:pPr algn="ctr"/>
            <a:r>
              <a:rPr lang="fr-FR" sz="1600" b="1" dirty="0">
                <a:latin typeface="Georgia Pro Black" panose="02040A02050405020203" pitchFamily="18" charset="0"/>
              </a:rPr>
              <a:t>le Jeudi 13 Octobre 2022</a:t>
            </a:r>
          </a:p>
          <a:p>
            <a:pPr algn="ctr"/>
            <a:r>
              <a:rPr lang="fr-FR" sz="1600" b="1" dirty="0">
                <a:latin typeface="Georgia Pro Black" panose="02040A02050405020203" pitchFamily="18" charset="0"/>
              </a:rPr>
              <a:t>À partir de 60 ans – 50 places disponibles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2F79980-0888-3E00-32A2-CE7D8244D1B1}"/>
              </a:ext>
            </a:extLst>
          </p:cNvPr>
          <p:cNvSpPr txBox="1"/>
          <p:nvPr/>
        </p:nvSpPr>
        <p:spPr>
          <a:xfrm>
            <a:off x="117987" y="5364569"/>
            <a:ext cx="331101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anose="04030604020F02020D02" pitchFamily="82" charset="0"/>
              </a:rPr>
              <a:t>Menu Glamour :</a:t>
            </a:r>
          </a:p>
          <a:p>
            <a:pPr algn="ctr"/>
            <a:endParaRPr lang="fr-FR" dirty="0">
              <a:solidFill>
                <a:schemeClr val="accent2"/>
              </a:solidFill>
            </a:endParaRPr>
          </a:p>
          <a:p>
            <a:pPr algn="ctr"/>
            <a:r>
              <a:rPr lang="fr-FR" dirty="0">
                <a:solidFill>
                  <a:schemeClr val="accent2"/>
                </a:solidFill>
                <a:latin typeface="Harlow Solid Italic" panose="04030604020F02020D02" pitchFamily="82" charset="0"/>
              </a:rPr>
              <a:t>Lingot de Fois Gras de canard, </a:t>
            </a:r>
          </a:p>
          <a:p>
            <a:pPr algn="ctr"/>
            <a:r>
              <a:rPr lang="fr-FR" dirty="0">
                <a:solidFill>
                  <a:schemeClr val="accent2"/>
                </a:solidFill>
                <a:latin typeface="Harlow Solid Italic" panose="04030604020F02020D02" pitchFamily="82" charset="0"/>
              </a:rPr>
              <a:t>Gelée de </a:t>
            </a:r>
            <a:r>
              <a:rPr lang="fr-FR" dirty="0" err="1">
                <a:solidFill>
                  <a:schemeClr val="accent2"/>
                </a:solidFill>
                <a:latin typeface="Harlow Solid Italic" panose="04030604020F02020D02" pitchFamily="82" charset="0"/>
              </a:rPr>
              <a:t>Gewurtztraminer</a:t>
            </a:r>
            <a:r>
              <a:rPr lang="fr-FR" dirty="0">
                <a:solidFill>
                  <a:schemeClr val="accent2"/>
                </a:solidFill>
                <a:latin typeface="Harlow Solid Italic" panose="04030604020F02020D02" pitchFamily="82" charset="0"/>
              </a:rPr>
              <a:t> et son fruit caramélisé</a:t>
            </a:r>
          </a:p>
          <a:p>
            <a:pPr algn="ctr"/>
            <a:r>
              <a:rPr lang="fr-FR" dirty="0">
                <a:solidFill>
                  <a:schemeClr val="accent2"/>
                </a:solidFill>
                <a:latin typeface="Harlow Solid Italic" panose="04030604020F02020D02" pitchFamily="82" charset="0"/>
              </a:rPr>
              <a:t>***</a:t>
            </a:r>
          </a:p>
          <a:p>
            <a:pPr algn="ctr"/>
            <a:r>
              <a:rPr lang="fr-FR" dirty="0">
                <a:solidFill>
                  <a:schemeClr val="accent2"/>
                </a:solidFill>
                <a:latin typeface="Harlow Solid Italic" panose="04030604020F02020D02" pitchFamily="82" charset="0"/>
              </a:rPr>
              <a:t>Suprême de pintade forestière – crème de girolles et moelleux de pommes de terre</a:t>
            </a:r>
          </a:p>
          <a:p>
            <a:pPr algn="ctr"/>
            <a:r>
              <a:rPr lang="fr-FR" dirty="0">
                <a:solidFill>
                  <a:schemeClr val="accent2"/>
                </a:solidFill>
                <a:latin typeface="Harlow Solid Italic" panose="04030604020F02020D02" pitchFamily="82" charset="0"/>
              </a:rPr>
              <a:t>***</a:t>
            </a:r>
          </a:p>
          <a:p>
            <a:pPr algn="ctr"/>
            <a:r>
              <a:rPr lang="fr-FR" dirty="0">
                <a:solidFill>
                  <a:schemeClr val="accent2"/>
                </a:solidFill>
                <a:latin typeface="Harlow Solid Italic" panose="04030604020F02020D02" pitchFamily="82" charset="0"/>
              </a:rPr>
              <a:t>Saint Marcellin et ses feuilles acidulées</a:t>
            </a:r>
          </a:p>
          <a:p>
            <a:pPr algn="ctr"/>
            <a:r>
              <a:rPr lang="fr-FR" dirty="0">
                <a:solidFill>
                  <a:schemeClr val="accent2"/>
                </a:solidFill>
                <a:latin typeface="Harlow Solid Italic" panose="04030604020F02020D02" pitchFamily="82" charset="0"/>
              </a:rPr>
              <a:t>***</a:t>
            </a:r>
          </a:p>
          <a:p>
            <a:pPr algn="ctr"/>
            <a:r>
              <a:rPr lang="fr-FR" dirty="0">
                <a:solidFill>
                  <a:schemeClr val="accent2"/>
                </a:solidFill>
                <a:latin typeface="Harlow Solid Italic" panose="04030604020F02020D02" pitchFamily="82" charset="0"/>
              </a:rPr>
              <a:t>Symphonie gourmande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5EA16C2-454A-6E16-8CDF-26CFD6A85CA7}"/>
              </a:ext>
            </a:extLst>
          </p:cNvPr>
          <p:cNvSpPr txBox="1"/>
          <p:nvPr/>
        </p:nvSpPr>
        <p:spPr>
          <a:xfrm>
            <a:off x="0" y="9261987"/>
            <a:ext cx="685800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---------------------------------Coupon-réponse----------------------------------------</a:t>
            </a:r>
          </a:p>
          <a:p>
            <a:pPr algn="ctr"/>
            <a:endParaRPr lang="fr-FR" sz="1600" dirty="0"/>
          </a:p>
          <a:p>
            <a:pPr algn="ctr"/>
            <a:r>
              <a:rPr lang="fr-FR" sz="1500" dirty="0"/>
              <a:t>Centre Communal d’Action Sociale de Seloncourt – 03.81.34.11.31</a:t>
            </a:r>
          </a:p>
          <a:p>
            <a:pPr algn="ctr"/>
            <a:r>
              <a:rPr lang="fr-FR" sz="1500" dirty="0"/>
              <a:t>Sortie cabaret « Le Paradis des Sources » à Soultzmatt (68).</a:t>
            </a:r>
          </a:p>
          <a:p>
            <a:pPr algn="ctr"/>
            <a:r>
              <a:rPr lang="fr-FR" sz="1500" dirty="0"/>
              <a:t>Coupon réponse à rapporter </a:t>
            </a:r>
            <a:r>
              <a:rPr lang="fr-FR" sz="1500" u="sng" dirty="0">
                <a:solidFill>
                  <a:srgbClr val="FF0000"/>
                </a:solidFill>
              </a:rPr>
              <a:t>IMPÉRATIVEMENT</a:t>
            </a:r>
            <a:r>
              <a:rPr lang="fr-FR" sz="1500" dirty="0"/>
              <a:t> jusqu’au vendredi 09 septembre</a:t>
            </a:r>
          </a:p>
          <a:p>
            <a:pPr algn="ctr"/>
            <a:r>
              <a:rPr lang="fr-FR" sz="1500" dirty="0"/>
              <a:t>2022 inclus en mairie ou par mail à l’adresse suivante : </a:t>
            </a:r>
            <a:r>
              <a:rPr lang="fr-FR" sz="1500" dirty="0">
                <a:hlinkClick r:id="rId5"/>
              </a:rPr>
              <a:t>ccas@seloncourt.fr</a:t>
            </a:r>
            <a:endParaRPr lang="fr-FR" sz="1500" dirty="0"/>
          </a:p>
          <a:p>
            <a:pPr algn="ctr"/>
            <a:r>
              <a:rPr lang="fr-FR" sz="1500" b="1" dirty="0"/>
              <a:t>Nous donnerons priorité aux inscriptions des Seloncourtois.</a:t>
            </a:r>
            <a:endParaRPr lang="fr-FR" sz="1500" dirty="0"/>
          </a:p>
          <a:p>
            <a:pPr algn="ctr"/>
            <a:r>
              <a:rPr lang="fr-FR" sz="1500" dirty="0"/>
              <a:t>Règlement par chèque à l’ordre du Trésor Public.</a:t>
            </a:r>
          </a:p>
          <a:p>
            <a:r>
              <a:rPr lang="fr-FR" sz="1600" dirty="0"/>
              <a:t>NOM : ______________________    PRENOM : ___________________________</a:t>
            </a:r>
          </a:p>
          <a:p>
            <a:r>
              <a:rPr lang="fr-FR" sz="1600" dirty="0"/>
              <a:t>NOM : ______________________    PRENOM : ___________________________</a:t>
            </a:r>
          </a:p>
          <a:p>
            <a:r>
              <a:rPr lang="fr-FR" sz="1600" dirty="0"/>
              <a:t>ADRESSE : ________________________________________________________</a:t>
            </a:r>
          </a:p>
          <a:p>
            <a:r>
              <a:rPr lang="fr-FR" sz="1600" dirty="0"/>
              <a:t>TÉLÉPHONE : ______________________________________________________</a:t>
            </a:r>
          </a:p>
          <a:p>
            <a:endParaRPr lang="fr-FR" sz="1600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37CB7C6-F6B7-8F33-9C4F-004017E58392}"/>
              </a:ext>
            </a:extLst>
          </p:cNvPr>
          <p:cNvSpPr txBox="1"/>
          <p:nvPr/>
        </p:nvSpPr>
        <p:spPr>
          <a:xfrm>
            <a:off x="3428999" y="5574890"/>
            <a:ext cx="300752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  <a:ea typeface="STCaiyun" panose="020B0503020204020204" pitchFamily="2" charset="-122"/>
              </a:rPr>
              <a:t>Programme Journée : </a:t>
            </a:r>
          </a:p>
          <a:p>
            <a:pPr algn="ctr"/>
            <a:endParaRPr lang="fr-FR" sz="1600" dirty="0">
              <a:solidFill>
                <a:schemeClr val="accent1">
                  <a:lumMod val="75000"/>
                </a:schemeClr>
              </a:solidFill>
              <a:latin typeface="Cooper Black" panose="0208090404030B020404" pitchFamily="18" charset="0"/>
              <a:ea typeface="STCaiyun" panose="020B0503020204020204" pitchFamily="2" charset="-122"/>
            </a:endParaRPr>
          </a:p>
          <a:p>
            <a:pPr algn="ctr"/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  <a:ea typeface="STCaiyun" panose="020B0503020204020204" pitchFamily="2" charset="-122"/>
              </a:rPr>
              <a:t>Départ en bus au parking derrière l’école Marcel Levin (le long du stade) :</a:t>
            </a:r>
          </a:p>
          <a:p>
            <a:pPr algn="ctr"/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  <a:ea typeface="STCaiyun" panose="020B0503020204020204" pitchFamily="2" charset="-122"/>
              </a:rPr>
              <a:t> 10 H 15</a:t>
            </a:r>
          </a:p>
          <a:p>
            <a:pPr algn="ctr"/>
            <a:endParaRPr lang="fr-FR" sz="1600" dirty="0">
              <a:solidFill>
                <a:schemeClr val="accent1">
                  <a:lumMod val="75000"/>
                </a:schemeClr>
              </a:solidFill>
              <a:latin typeface="Cooper Black" panose="0208090404030B020404" pitchFamily="18" charset="0"/>
              <a:ea typeface="STCaiyun" panose="020B0503020204020204" pitchFamily="2" charset="-122"/>
            </a:endParaRPr>
          </a:p>
          <a:p>
            <a:pPr algn="ctr"/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  <a:ea typeface="STCaiyun" panose="020B0503020204020204" pitchFamily="2" charset="-122"/>
              </a:rPr>
              <a:t>Repas et spectacle :</a:t>
            </a:r>
          </a:p>
          <a:p>
            <a:pPr algn="ctr"/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  <a:ea typeface="STCaiyun" panose="020B0503020204020204" pitchFamily="2" charset="-122"/>
              </a:rPr>
              <a:t> 12 H à 17 H 30</a:t>
            </a:r>
          </a:p>
          <a:p>
            <a:pPr algn="ctr"/>
            <a:endParaRPr lang="fr-FR" sz="1600" dirty="0">
              <a:solidFill>
                <a:schemeClr val="accent1">
                  <a:lumMod val="75000"/>
                </a:schemeClr>
              </a:solidFill>
              <a:latin typeface="Cooper Black" panose="0208090404030B020404" pitchFamily="18" charset="0"/>
              <a:ea typeface="STCaiyun" panose="020B0503020204020204" pitchFamily="2" charset="-122"/>
            </a:endParaRPr>
          </a:p>
          <a:p>
            <a:pPr algn="ctr"/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  <a:ea typeface="STCaiyun" panose="020B0503020204020204" pitchFamily="2" charset="-122"/>
              </a:rPr>
              <a:t>Départ :</a:t>
            </a:r>
          </a:p>
          <a:p>
            <a:pPr algn="ctr"/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  <a:ea typeface="STCaiyun" panose="020B0503020204020204" pitchFamily="2" charset="-122"/>
              </a:rPr>
              <a:t>18H00</a:t>
            </a:r>
          </a:p>
          <a:p>
            <a:pPr algn="ctr"/>
            <a:endParaRPr lang="fr-FR" sz="1600" dirty="0">
              <a:solidFill>
                <a:schemeClr val="accent1">
                  <a:lumMod val="75000"/>
                </a:schemeClr>
              </a:solidFill>
              <a:latin typeface="Cooper Black" panose="0208090404030B020404" pitchFamily="18" charset="0"/>
              <a:ea typeface="STCaiyun" panose="020B0503020204020204" pitchFamily="2" charset="-122"/>
            </a:endParaRPr>
          </a:p>
          <a:p>
            <a:pPr algn="ctr"/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  <a:ea typeface="STCaiyun" panose="020B0503020204020204" pitchFamily="2" charset="-122"/>
              </a:rPr>
              <a:t>Arrivée à Seloncourt  :</a:t>
            </a:r>
          </a:p>
          <a:p>
            <a:pPr algn="ctr"/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  <a:ea typeface="STCaiyun" panose="020B0503020204020204" pitchFamily="2" charset="-122"/>
              </a:rPr>
              <a:t>19H00</a:t>
            </a:r>
          </a:p>
          <a:p>
            <a:r>
              <a:rPr lang="fr-FR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8141713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207</Words>
  <Application>Microsoft Office PowerPoint</Application>
  <PresentationFormat>Grand écran</PresentationFormat>
  <Paragraphs>43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Cooper Black</vt:lpstr>
      <vt:lpstr>Georgia Pro Black</vt:lpstr>
      <vt:lpstr>Harlow Solid Italic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Léa PERRET</dc:creator>
  <cp:lastModifiedBy>Léa PERRET</cp:lastModifiedBy>
  <cp:revision>7</cp:revision>
  <cp:lastPrinted>2022-06-29T14:01:19Z</cp:lastPrinted>
  <dcterms:created xsi:type="dcterms:W3CDTF">2022-06-13T14:13:38Z</dcterms:created>
  <dcterms:modified xsi:type="dcterms:W3CDTF">2022-06-29T14:09:24Z</dcterms:modified>
</cp:coreProperties>
</file>